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sldIdLst>
    <p:sldId id="256" r:id="rId2"/>
    <p:sldId id="257" r:id="rId3"/>
    <p:sldId id="258" r:id="rId4"/>
    <p:sldId id="289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4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9"/>
  </p:normalViewPr>
  <p:slideViewPr>
    <p:cSldViewPr snapToGrid="0" snapToObjects="1">
      <p:cViewPr varScale="1">
        <p:scale>
          <a:sx n="87" d="100"/>
          <a:sy n="87" d="100"/>
        </p:scale>
        <p:origin x="1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11/9/19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5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11/9/19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04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11/9/19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271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11/9/19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23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11/9/19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86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11/9/19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063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11/9/19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49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11/9/19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02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5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97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7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38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62" r:id="rId6"/>
    <p:sldLayoutId id="2147483757" r:id="rId7"/>
    <p:sldLayoutId id="2147483758" r:id="rId8"/>
    <p:sldLayoutId id="2147483759" r:id="rId9"/>
    <p:sldLayoutId id="2147483761" r:id="rId10"/>
    <p:sldLayoutId id="2147483760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2F0868-7C9B-D949-AFB9-6F715DF618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08" b="153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55437-3BD0-0349-9044-7152FE38E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Tree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9140F-5645-EA49-879D-AE1E3BE575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Shih Hung Lin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5811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2.You want to request a digital download of UX for Lean Startups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62A77-2932-8C42-A6E1-E45AAE0C307E}"/>
              </a:ext>
            </a:extLst>
          </p:cNvPr>
          <p:cNvSpPr txBox="1"/>
          <p:nvPr/>
        </p:nvSpPr>
        <p:spPr>
          <a:xfrm>
            <a:off x="648929" y="1193143"/>
            <a:ext cx="651261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Potential pain points: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400" dirty="0"/>
              <a:t>Search Bar has three different types(catalog, </a:t>
            </a:r>
            <a:r>
              <a:rPr lang="en-US" sz="2400" dirty="0" err="1"/>
              <a:t>site,articles</a:t>
            </a:r>
            <a:r>
              <a:rPr lang="en-US" sz="2400" dirty="0"/>
              <a:t> and databases), actually they can only find </a:t>
            </a:r>
            <a:r>
              <a:rPr lang="en-US" sz="2400" dirty="0" err="1"/>
              <a:t>ebook</a:t>
            </a:r>
            <a:r>
              <a:rPr lang="en-US" sz="2400" dirty="0"/>
              <a:t> in the </a:t>
            </a:r>
            <a:r>
              <a:rPr lang="en-US" sz="2400" dirty="0" err="1"/>
              <a:t>calalog</a:t>
            </a:r>
            <a:r>
              <a:rPr lang="en-US" sz="2400" dirty="0"/>
              <a:t>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sz="2400" dirty="0"/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3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3. You want to apply a library card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41B1D-7390-4141-8171-90D63907A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35" y="744034"/>
            <a:ext cx="9033930" cy="386200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FC9E1B0-1575-4658-AD6E-43DF73FC3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3300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3. You want to apply a library card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BEDAC-5F93-EB47-9DFC-F5756D808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678761"/>
            <a:ext cx="6912217" cy="497679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321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3. You want to apply a library card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F115F-E3CA-464A-AAF0-46DA8CA532BB}"/>
              </a:ext>
            </a:extLst>
          </p:cNvPr>
          <p:cNvSpPr txBox="1"/>
          <p:nvPr/>
        </p:nvSpPr>
        <p:spPr>
          <a:xfrm>
            <a:off x="648929" y="1193143"/>
            <a:ext cx="651261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Potential pain points: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400" dirty="0"/>
              <a:t>Few people will go the check </a:t>
            </a:r>
            <a:r>
              <a:rPr lang="en-US" sz="2400" dirty="0" err="1"/>
              <a:t>eLibrary</a:t>
            </a:r>
            <a:r>
              <a:rPr lang="en-US" sz="2400" dirty="0"/>
              <a:t> and books first.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dirty="0"/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91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4.You want to ask for an online 1on 1 homework help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068E9-7D8F-A74D-B213-1A4FCB95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32" y="640079"/>
            <a:ext cx="9365161" cy="409725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FC9E1B0-1575-4658-AD6E-43DF73FC3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3788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>
                <a:solidFill>
                  <a:schemeClr val="tx1">
                    <a:lumMod val="85000"/>
                    <a:lumOff val="15000"/>
                  </a:schemeClr>
                </a:solidFill>
              </a:rPr>
              <a:t>4.You want to ask for an online 1on 1 homework help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E3A2A3-BAC7-6443-B30B-1E71BC932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63" y="640081"/>
            <a:ext cx="6716488" cy="5054156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98853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>
                <a:solidFill>
                  <a:schemeClr val="tx1">
                    <a:lumMod val="85000"/>
                    <a:lumOff val="15000"/>
                  </a:schemeClr>
                </a:solidFill>
              </a:rPr>
              <a:t>4.You want to ask for an online 1on 1 homework help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220DBF-F5B3-1246-A741-91467EB3B3BE}"/>
              </a:ext>
            </a:extLst>
          </p:cNvPr>
          <p:cNvSpPr txBox="1"/>
          <p:nvPr/>
        </p:nvSpPr>
        <p:spPr>
          <a:xfrm>
            <a:off x="648929" y="1193143"/>
            <a:ext cx="651261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Potential pain points: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400" dirty="0"/>
              <a:t>Some people choose to ask a librarian first.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sz="2400" dirty="0"/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882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>
                <a:solidFill>
                  <a:schemeClr val="tx1">
                    <a:lumMod val="85000"/>
                    <a:lumOff val="15000"/>
                  </a:schemeClr>
                </a:solidFill>
              </a:rPr>
              <a:t>5. You want to check new arrived 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7410E-6326-9E44-A1C6-DEC1A3618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73846"/>
            <a:ext cx="9233955" cy="413219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FC9E1B0-1575-4658-AD6E-43DF73FC3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132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5. You want to check new arrived books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0EB31-C356-D340-92F8-7F57407A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713322"/>
            <a:ext cx="6912217" cy="490767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6815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5. You want to check new arrived books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DB9FB-D6DD-2045-A37B-2211EC4C293E}"/>
              </a:ext>
            </a:extLst>
          </p:cNvPr>
          <p:cNvSpPr txBox="1"/>
          <p:nvPr/>
        </p:nvSpPr>
        <p:spPr>
          <a:xfrm>
            <a:off x="648929" y="1193143"/>
            <a:ext cx="651261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Potential pain points: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400" dirty="0"/>
              <a:t>Some people choose catalog, but that’s not direct path.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400" dirty="0"/>
              <a:t>Some people will confuse the libraries tag.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sz="2400" dirty="0"/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54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D4E1-BEC9-2548-BECD-EAC1418B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10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0A7F8-AD9D-434F-BCD5-B2BCF2B0F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/>
          <a:lstStyle/>
          <a:p>
            <a:r>
              <a:rPr lang="en-US" dirty="0"/>
              <a:t>1. You want to check if novel Jurassic Park is available in the library </a:t>
            </a:r>
          </a:p>
          <a:p>
            <a:r>
              <a:rPr lang="en-US" dirty="0"/>
              <a:t>2. You want to request a digital download of UX for Lean Startups</a:t>
            </a:r>
          </a:p>
          <a:p>
            <a:r>
              <a:rPr lang="en-US" dirty="0"/>
              <a:t>3. You want to apply a library card</a:t>
            </a:r>
          </a:p>
          <a:p>
            <a:r>
              <a:rPr lang="en-US" dirty="0"/>
              <a:t>4. You want to ask for an online 1on 1 homework help</a:t>
            </a:r>
          </a:p>
          <a:p>
            <a:r>
              <a:rPr lang="en-US" dirty="0"/>
              <a:t>5. You want to check new arrived books</a:t>
            </a:r>
          </a:p>
        </p:txBody>
      </p:sp>
    </p:spTree>
    <p:extLst>
      <p:ext uri="{BB962C8B-B14F-4D97-AF65-F5344CB8AC3E}">
        <p14:creationId xmlns:p14="http://schemas.microsoft.com/office/powerpoint/2010/main" val="3267822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6. You want to find some interesting events held on the weekend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2C2D5-FAEE-944A-9575-7E0D87499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19" y="577736"/>
            <a:ext cx="8369884" cy="3494428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FC9E1B0-1575-4658-AD6E-43DF73FC3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7830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chemeClr val="tx1">
                    <a:lumMod val="85000"/>
                    <a:lumOff val="15000"/>
                  </a:schemeClr>
                </a:solidFill>
              </a:rPr>
              <a:t>6. You want to find some interesting events held on the weekend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BDFAC-2FBE-9C4F-AC61-85E0C719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266299"/>
            <a:ext cx="6912217" cy="3801719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2580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chemeClr val="tx1">
                    <a:lumMod val="85000"/>
                    <a:lumOff val="15000"/>
                  </a:schemeClr>
                </a:solidFill>
              </a:rPr>
              <a:t>6. You want to find some interesting events held on the weekend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76DCEF-DFAB-6147-93DE-FBBBD27A8A4E}"/>
              </a:ext>
            </a:extLst>
          </p:cNvPr>
          <p:cNvSpPr txBox="1"/>
          <p:nvPr/>
        </p:nvSpPr>
        <p:spPr>
          <a:xfrm>
            <a:off x="648929" y="1193143"/>
            <a:ext cx="651261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Potential pain points: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400" dirty="0"/>
              <a:t>Some people will go to service&gt; exhibition &amp; program page, but actually there are only some descriptions there.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dirty="0"/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75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chemeClr val="tx1">
                    <a:lumMod val="85000"/>
                    <a:lumOff val="15000"/>
                  </a:schemeClr>
                </a:solidFill>
              </a:rPr>
              <a:t>7.You want to borrow a laptop from a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78359-14AF-4D48-90E5-A9F1187A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83" y="643640"/>
            <a:ext cx="8805330" cy="39623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FC9E1B0-1575-4658-AD6E-43DF73FC3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1709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7.You want to borrow a laptop from a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3E5FE-BFFA-DA4C-91E0-B444CFFA3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834286"/>
            <a:ext cx="6912217" cy="466574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8597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7.You want to borrow a laptop from a library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F1FFE4-D73F-D644-B057-03B5763B5EDC}"/>
              </a:ext>
            </a:extLst>
          </p:cNvPr>
          <p:cNvSpPr txBox="1"/>
          <p:nvPr/>
        </p:nvSpPr>
        <p:spPr>
          <a:xfrm>
            <a:off x="648929" y="1193143"/>
            <a:ext cx="651261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Potential pain points: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400" dirty="0"/>
              <a:t>Some people will go to borrow items page, but actually there are only about FAQs about borrowing books or materials.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dirty="0"/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133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>
                <a:solidFill>
                  <a:schemeClr val="tx1">
                    <a:lumMod val="85000"/>
                    <a:lumOff val="15000"/>
                  </a:schemeClr>
                </a:solidFill>
              </a:rPr>
              <a:t>8. You want to enroll an online high school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750F4-774C-9F45-8C06-9ECEE4B4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69123"/>
            <a:ext cx="9419692" cy="416821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FC9E1B0-1575-4658-AD6E-43DF73FC3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2668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>
                <a:solidFill>
                  <a:schemeClr val="tx1">
                    <a:lumMod val="85000"/>
                    <a:lumOff val="15000"/>
                  </a:schemeClr>
                </a:solidFill>
              </a:rPr>
              <a:t>8. You want to enroll an online high school program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09EC2-435D-E542-A9D2-64E32E5BC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024372"/>
            <a:ext cx="6912217" cy="428557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8334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>
                <a:solidFill>
                  <a:schemeClr val="tx1">
                    <a:lumMod val="85000"/>
                    <a:lumOff val="15000"/>
                  </a:schemeClr>
                </a:solidFill>
              </a:rPr>
              <a:t>8. You want to enroll an online high school program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B20211-481A-5E4D-B493-43C69CEEF5C1}"/>
              </a:ext>
            </a:extLst>
          </p:cNvPr>
          <p:cNvSpPr txBox="1"/>
          <p:nvPr/>
        </p:nvSpPr>
        <p:spPr>
          <a:xfrm>
            <a:off x="648929" y="1193143"/>
            <a:ext cx="651261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Potential pain points: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400" dirty="0"/>
              <a:t>Some people will go to teens page, but there is no online high school program there.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dirty="0"/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727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9. You want to check which library we can find a study room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9066D-01CA-694B-BE36-877005F4D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53127"/>
            <a:ext cx="8733892" cy="382107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FC9E1B0-1575-4658-AD6E-43DF73FC3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0474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D4E1-BEC9-2548-BECD-EAC1418B7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0A7F8-AD9D-434F-BCD5-B2BCF2B0F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 You want to find some interesting events held on the weekend</a:t>
            </a:r>
          </a:p>
          <a:p>
            <a:r>
              <a:rPr lang="en-US" dirty="0"/>
              <a:t>7. You want to borrow a laptop from a library</a:t>
            </a:r>
          </a:p>
          <a:p>
            <a:r>
              <a:rPr lang="en-US" dirty="0"/>
              <a:t>8. You want to enroll an online high school program</a:t>
            </a:r>
          </a:p>
          <a:p>
            <a:r>
              <a:rPr lang="en-US" dirty="0"/>
              <a:t>9. You want to check which library we can find a study room</a:t>
            </a:r>
          </a:p>
          <a:p>
            <a:r>
              <a:rPr lang="en-US" dirty="0"/>
              <a:t>10. You want to find a job in a library</a:t>
            </a:r>
          </a:p>
        </p:txBody>
      </p:sp>
    </p:spTree>
    <p:extLst>
      <p:ext uri="{BB962C8B-B14F-4D97-AF65-F5344CB8AC3E}">
        <p14:creationId xmlns:p14="http://schemas.microsoft.com/office/powerpoint/2010/main" val="479552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>
                <a:solidFill>
                  <a:schemeClr val="tx1">
                    <a:lumMod val="85000"/>
                    <a:lumOff val="15000"/>
                  </a:schemeClr>
                </a:solidFill>
              </a:rPr>
              <a:t>9. You want to check which library we can find a study room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51027-5CEB-1243-9AEB-9F5AFD4DC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01" y="640081"/>
            <a:ext cx="6761412" cy="505415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93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>
                <a:solidFill>
                  <a:schemeClr val="tx1">
                    <a:lumMod val="85000"/>
                    <a:lumOff val="15000"/>
                  </a:schemeClr>
                </a:solidFill>
              </a:rPr>
              <a:t>9. You want to check which library we can find a study room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404C4F-AFC2-1A41-A37B-14B8418B6BD3}"/>
              </a:ext>
            </a:extLst>
          </p:cNvPr>
          <p:cNvSpPr txBox="1"/>
          <p:nvPr/>
        </p:nvSpPr>
        <p:spPr>
          <a:xfrm>
            <a:off x="648929" y="1193143"/>
            <a:ext cx="651261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Potential pain points: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400" dirty="0"/>
              <a:t>Some people will confuse meeting room and study room.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dirty="0"/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305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10. You want to find a job in a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0458B-0B45-A245-99FC-EAAC89558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637" y="533554"/>
            <a:ext cx="9519705" cy="418866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FC9E1B0-1575-4658-AD6E-43DF73FC3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2837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10. You want to find a job in a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39DF7-7CB4-A34A-86B0-5C647626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9" y="416910"/>
            <a:ext cx="6676768" cy="549164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3487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10. You want to find a job in a library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213BF-F675-6449-BF3C-24E883866998}"/>
              </a:ext>
            </a:extLst>
          </p:cNvPr>
          <p:cNvSpPr txBox="1"/>
          <p:nvPr/>
        </p:nvSpPr>
        <p:spPr>
          <a:xfrm>
            <a:off x="648929" y="1193143"/>
            <a:ext cx="651261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Potential pain points: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400" dirty="0"/>
              <a:t>Some people will ask a librarian directly.</a:t>
            </a:r>
          </a:p>
        </p:txBody>
      </p:sp>
    </p:spTree>
    <p:extLst>
      <p:ext uri="{BB962C8B-B14F-4D97-AF65-F5344CB8AC3E}">
        <p14:creationId xmlns:p14="http://schemas.microsoft.com/office/powerpoint/2010/main" val="4056125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50DA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20CF5-0F70-7940-9EE8-3313822FB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44" y="801793"/>
            <a:ext cx="7923523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2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F8C8F-F1D6-BC4B-8E13-43ADA5F99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1.You want to check if novel Jurassic Park is available in the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5EED6-EFD6-4A41-BFAD-889EE776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182796"/>
            <a:ext cx="7648543" cy="5889379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0066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F8C8F-F1D6-BC4B-8E13-43ADA5F99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1.You want to check if novel Jurassic Park is available in the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7B21E-B26A-8D47-9505-923DFB92D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663752"/>
            <a:ext cx="6912217" cy="3006814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0682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F8C8F-F1D6-BC4B-8E13-43ADA5F99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1.You want to check if novel Jurassic Park is available in the library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C5926-2EC1-974C-9FC2-A79A9238F6AC}"/>
              </a:ext>
            </a:extLst>
          </p:cNvPr>
          <p:cNvSpPr txBox="1"/>
          <p:nvPr/>
        </p:nvSpPr>
        <p:spPr>
          <a:xfrm>
            <a:off x="648929" y="4004905"/>
            <a:ext cx="3417990" cy="12386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400" dirty="0"/>
              <a:t>Insights:</a:t>
            </a:r>
          </a:p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400" dirty="0"/>
              <a:t>Some people will ask the librarian directly</a:t>
            </a:r>
            <a:r>
              <a:rPr lang="en-US" sz="2400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endParaRPr lang="en-US" sz="2000" cap="all" spc="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F949D-B641-ED44-BBF9-EF592FCF9D24}"/>
              </a:ext>
            </a:extLst>
          </p:cNvPr>
          <p:cNvSpPr txBox="1"/>
          <p:nvPr/>
        </p:nvSpPr>
        <p:spPr>
          <a:xfrm>
            <a:off x="648929" y="1193143"/>
            <a:ext cx="651261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Potential pain points: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400" dirty="0"/>
              <a:t>The label </a:t>
            </a:r>
            <a:r>
              <a:rPr lang="en-US" sz="2400" dirty="0" err="1"/>
              <a:t>eLibrary</a:t>
            </a:r>
            <a:r>
              <a:rPr lang="en-US" sz="2400" dirty="0"/>
              <a:t> and libraries confuse people.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400" dirty="0"/>
              <a:t>Search Bar has three different types(catalog, site, articles and databases), actually they can only find book in the </a:t>
            </a:r>
            <a:r>
              <a:rPr lang="en-US" sz="2400" dirty="0" err="1"/>
              <a:t>calalog</a:t>
            </a:r>
            <a:r>
              <a:rPr lang="en-US" sz="2400" dirty="0"/>
              <a:t>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sz="2400" dirty="0"/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375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2.You want to request a digital download of UX for Lean Startups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7A145-644D-8244-B803-A84C24D49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75165"/>
            <a:ext cx="9191092" cy="413599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FC9E1B0-1575-4658-AD6E-43DF73FC3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6745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1E028-767F-1A45-8896-334DB996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2.You want to request a digital download of UX for Lean Startups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97073-F89E-704F-8E44-6FF41B4B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136695"/>
            <a:ext cx="6912217" cy="4060927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151423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715</Words>
  <Application>Microsoft Macintosh PowerPoint</Application>
  <PresentationFormat>Widescreen</PresentationFormat>
  <Paragraphs>68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Calibri</vt:lpstr>
      <vt:lpstr>Tw Cen MT</vt:lpstr>
      <vt:lpstr>RetrospectVTI</vt:lpstr>
      <vt:lpstr>Tree Testing</vt:lpstr>
      <vt:lpstr>10 Tasks</vt:lpstr>
      <vt:lpstr>10 Tasks</vt:lpstr>
      <vt:lpstr>PowerPoint Presentation</vt:lpstr>
      <vt:lpstr>1.You want to check if novel Jurassic Park is available in the library</vt:lpstr>
      <vt:lpstr>1.You want to check if novel Jurassic Park is available in the library</vt:lpstr>
      <vt:lpstr>1.You want to check if novel Jurassic Park is available in the library</vt:lpstr>
      <vt:lpstr>2.You want to request a digital download of UX for Lean Startups</vt:lpstr>
      <vt:lpstr>2.You want to request a digital download of UX for Lean Startups</vt:lpstr>
      <vt:lpstr>2.You want to request a digital download of UX for Lean Startups</vt:lpstr>
      <vt:lpstr>3. You want to apply a library card</vt:lpstr>
      <vt:lpstr>3. You want to apply a library card</vt:lpstr>
      <vt:lpstr>3. You want to apply a library card</vt:lpstr>
      <vt:lpstr>4.You want to ask for an online 1on 1 homework help</vt:lpstr>
      <vt:lpstr>4.You want to ask for an online 1on 1 homework help</vt:lpstr>
      <vt:lpstr>4.You want to ask for an online 1on 1 homework help</vt:lpstr>
      <vt:lpstr>5. You want to check new arrived books</vt:lpstr>
      <vt:lpstr>5. You want to check new arrived books</vt:lpstr>
      <vt:lpstr>5. You want to check new arrived books</vt:lpstr>
      <vt:lpstr>6. You want to find some interesting events held on the weekend</vt:lpstr>
      <vt:lpstr>6. You want to find some interesting events held on the weekend</vt:lpstr>
      <vt:lpstr>6. You want to find some interesting events held on the weekend</vt:lpstr>
      <vt:lpstr>7.You want to borrow a laptop from a library</vt:lpstr>
      <vt:lpstr>7.You want to borrow a laptop from a library</vt:lpstr>
      <vt:lpstr>7.You want to borrow a laptop from a library</vt:lpstr>
      <vt:lpstr>8. You want to enroll an online high school program</vt:lpstr>
      <vt:lpstr>8. You want to enroll an online high school program</vt:lpstr>
      <vt:lpstr>8. You want to enroll an online high school program</vt:lpstr>
      <vt:lpstr>9. You want to check which library we can find a study room</vt:lpstr>
      <vt:lpstr>9. You want to check which library we can find a study room</vt:lpstr>
      <vt:lpstr>9. You want to check which library we can find a study room</vt:lpstr>
      <vt:lpstr>10. You want to find a job in a library</vt:lpstr>
      <vt:lpstr>10. You want to find a job in a library</vt:lpstr>
      <vt:lpstr>10. You want to find a job in a library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 Testing</dc:title>
  <dc:creator>Shih Hung Lin</dc:creator>
  <cp:lastModifiedBy>Shih Hung Lin</cp:lastModifiedBy>
  <cp:revision>3</cp:revision>
  <dcterms:created xsi:type="dcterms:W3CDTF">2019-11-09T20:18:59Z</dcterms:created>
  <dcterms:modified xsi:type="dcterms:W3CDTF">2019-11-09T21:51:14Z</dcterms:modified>
</cp:coreProperties>
</file>